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A1F-AC9A-410C-99A5-198A580CEB8A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1BDD-0447-409C-853B-F57CE5E53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51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A1F-AC9A-410C-99A5-198A580CEB8A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1BDD-0447-409C-853B-F57CE5E53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51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A1F-AC9A-410C-99A5-198A580CEB8A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1BDD-0447-409C-853B-F57CE5E53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7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A1F-AC9A-410C-99A5-198A580CEB8A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1BDD-0447-409C-853B-F57CE5E53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A1F-AC9A-410C-99A5-198A580CEB8A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1BDD-0447-409C-853B-F57CE5E53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40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A1F-AC9A-410C-99A5-198A580CEB8A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1BDD-0447-409C-853B-F57CE5E53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81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A1F-AC9A-410C-99A5-198A580CEB8A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1BDD-0447-409C-853B-F57CE5E53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25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A1F-AC9A-410C-99A5-198A580CEB8A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1BDD-0447-409C-853B-F57CE5E53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89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A1F-AC9A-410C-99A5-198A580CEB8A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1BDD-0447-409C-853B-F57CE5E53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07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A1F-AC9A-410C-99A5-198A580CEB8A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1BDD-0447-409C-853B-F57CE5E53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29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BA1F-AC9A-410C-99A5-198A580CEB8A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1BDD-0447-409C-853B-F57CE5E53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84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FBA1F-AC9A-410C-99A5-198A580CEB8A}" type="datetimeFigureOut">
              <a:rPr lang="de-DE" smtClean="0"/>
              <a:t>25.04.2018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61BDD-0447-409C-853B-F57CE5E53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9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-36512" y="3203684"/>
            <a:ext cx="864096" cy="369332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  <a:endParaRPr lang="de-DE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Gerade Verbindung 29"/>
          <p:cNvCxnSpPr/>
          <p:nvPr/>
        </p:nvCxnSpPr>
        <p:spPr>
          <a:xfrm flipV="1">
            <a:off x="827584" y="1628801"/>
            <a:ext cx="0" cy="157488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827584" y="1398835"/>
            <a:ext cx="1800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2005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Auftaktveranstaltung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Erstellung eines    Handlungskonzeptes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Besprechung der inhaltlichen Aufgabenstellungen mit Stadtbezirkskonferenz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Einrichtung eines Stadtteilbeirates</a:t>
            </a:r>
          </a:p>
          <a:p>
            <a:pPr marL="171450" indent="-171450">
              <a:buFontTx/>
              <a:buChar char="-"/>
            </a:pPr>
            <a:endParaRPr lang="de-DE" sz="1100" dirty="0">
              <a:solidFill>
                <a:schemeClr val="bg1"/>
              </a:solidFill>
            </a:endParaRPr>
          </a:p>
          <a:p>
            <a:endParaRPr lang="de-DE" sz="1100" b="1" i="1" dirty="0" smtClean="0">
              <a:solidFill>
                <a:schemeClr val="bg1"/>
              </a:solidFill>
            </a:endParaRPr>
          </a:p>
          <a:p>
            <a:endParaRPr lang="de-DE" sz="1100" b="1" i="1" dirty="0">
              <a:solidFill>
                <a:schemeClr val="bg1"/>
              </a:solidFill>
            </a:endParaRPr>
          </a:p>
          <a:p>
            <a:endParaRPr lang="de-DE" sz="1100" b="1" i="1" dirty="0">
              <a:solidFill>
                <a:schemeClr val="bg1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1403648" y="3933056"/>
            <a:ext cx="18002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2006</a:t>
            </a:r>
            <a:endParaRPr lang="de-DE" sz="11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Besprechungen und Einrichtung einer Baukommission zum Umbau des Gemeindehauses zum Nachbarschaftszentrum</a:t>
            </a:r>
          </a:p>
          <a:p>
            <a:endParaRPr lang="de-DE" sz="1100" b="1" i="1" dirty="0">
              <a:solidFill>
                <a:schemeClr val="bg1"/>
              </a:solidFill>
            </a:endParaRPr>
          </a:p>
          <a:p>
            <a:endParaRPr lang="de-DE" sz="1100" b="1" i="1" dirty="0">
              <a:solidFill>
                <a:schemeClr val="bg1"/>
              </a:solidFill>
            </a:endParaRPr>
          </a:p>
        </p:txBody>
      </p:sp>
      <p:cxnSp>
        <p:nvCxnSpPr>
          <p:cNvPr id="40" name="Gerade Verbindung 39"/>
          <p:cNvCxnSpPr/>
          <p:nvPr/>
        </p:nvCxnSpPr>
        <p:spPr>
          <a:xfrm flipV="1">
            <a:off x="1403648" y="3573016"/>
            <a:ext cx="0" cy="15438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V="1">
            <a:off x="2843808" y="1516142"/>
            <a:ext cx="0" cy="16968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2843808" y="1254819"/>
            <a:ext cx="22322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2007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Workshops zum Thema: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solidFill>
                  <a:schemeClr val="bg1"/>
                </a:solidFill>
              </a:rPr>
              <a:t>Spiel- und Sportanlagen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solidFill>
                  <a:schemeClr val="bg1"/>
                </a:solidFill>
              </a:rPr>
              <a:t>Räume und Infrastruktur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solidFill>
                  <a:schemeClr val="bg1"/>
                </a:solidFill>
              </a:rPr>
              <a:t>Wege zur Stadt, Parken, Öffentliche Räume und Verkehr</a:t>
            </a:r>
          </a:p>
          <a:p>
            <a:pPr marL="171450" lvl="1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Vorstellung der Planung von Spiel- und Sportflächen bei NG-Vereinen, August-Bebel-Schule und Stadtbezirkskonferenz</a:t>
            </a:r>
          </a:p>
          <a:p>
            <a:pPr marL="171450" lvl="1" indent="-171450">
              <a:buFontTx/>
              <a:buChar char="-"/>
            </a:pPr>
            <a:endParaRPr lang="de-DE" sz="1100" dirty="0" smtClean="0">
              <a:solidFill>
                <a:schemeClr val="bg1"/>
              </a:solidFill>
            </a:endParaRPr>
          </a:p>
          <a:p>
            <a:pPr lvl="1"/>
            <a:endParaRPr lang="de-DE" sz="1100" dirty="0">
              <a:solidFill>
                <a:schemeClr val="bg1"/>
              </a:solidFill>
            </a:endParaRPr>
          </a:p>
          <a:p>
            <a:pPr lvl="1"/>
            <a:endParaRPr lang="de-DE" sz="1100" dirty="0" smtClean="0">
              <a:solidFill>
                <a:schemeClr val="bg1"/>
              </a:solidFill>
            </a:endParaRPr>
          </a:p>
        </p:txBody>
      </p:sp>
      <p:cxnSp>
        <p:nvCxnSpPr>
          <p:cNvPr id="51" name="Gerade Verbindung 50"/>
          <p:cNvCxnSpPr/>
          <p:nvPr/>
        </p:nvCxnSpPr>
        <p:spPr>
          <a:xfrm flipH="1" flipV="1">
            <a:off x="3347864" y="3573016"/>
            <a:ext cx="4192" cy="20162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3352056" y="3861048"/>
            <a:ext cx="194421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2008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Beschlussfassung zum Bau der Spiel- und Sportanlagen </a:t>
            </a:r>
            <a:r>
              <a:rPr lang="de-DE" sz="1100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i.d</a:t>
            </a:r>
            <a:r>
              <a:rPr lang="de-DE" sz="11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. </a:t>
            </a:r>
            <a:r>
              <a:rPr lang="de-DE" sz="1100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Lahnaue</a:t>
            </a:r>
            <a:endParaRPr lang="de-DE" sz="1100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Einweihung der neuen Räume des Quartiersmanagement </a:t>
            </a:r>
            <a:r>
              <a:rPr lang="de-DE" sz="1100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Niedergirmes</a:t>
            </a:r>
            <a:endParaRPr lang="de-DE" sz="1100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Beschlussfassung Bau des Nachbarschaftszentrum</a:t>
            </a:r>
          </a:p>
          <a:p>
            <a:pPr marL="171450" indent="-171450">
              <a:buFontTx/>
              <a:buChar char="-"/>
            </a:pPr>
            <a:endParaRPr lang="de-DE" sz="11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4" name="Gerade Verbindung 13"/>
          <p:cNvCxnSpPr/>
          <p:nvPr/>
        </p:nvCxnSpPr>
        <p:spPr>
          <a:xfrm flipV="1">
            <a:off x="5292080" y="1213817"/>
            <a:ext cx="0" cy="19991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5292080" y="920041"/>
            <a:ext cx="172819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2009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Stadtteilfest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Übergabe Multifunktionsfeld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Besuch des Staatsminister Hahn in Kita, Kirchengemeinde und Nachbarschaftszentrum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Einweihung Spielplatz „</a:t>
            </a:r>
            <a:r>
              <a:rPr lang="de-DE" sz="1100" dirty="0" err="1" smtClean="0">
                <a:solidFill>
                  <a:schemeClr val="bg1"/>
                </a:solidFill>
              </a:rPr>
              <a:t>Silcherstraße</a:t>
            </a:r>
            <a:r>
              <a:rPr lang="de-DE" sz="1100" dirty="0" smtClean="0">
                <a:solidFill>
                  <a:schemeClr val="bg1"/>
                </a:solidFill>
              </a:rPr>
              <a:t>“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Beschluss zum Umbau des </a:t>
            </a:r>
            <a:r>
              <a:rPr lang="de-DE" sz="1100" dirty="0" err="1" smtClean="0">
                <a:solidFill>
                  <a:schemeClr val="bg1"/>
                </a:solidFill>
              </a:rPr>
              <a:t>KiFaZ</a:t>
            </a:r>
            <a:endParaRPr lang="de-DE" sz="1100" dirty="0">
              <a:solidFill>
                <a:schemeClr val="bg1"/>
              </a:solidFill>
            </a:endParaRPr>
          </a:p>
        </p:txBody>
      </p:sp>
      <p:cxnSp>
        <p:nvCxnSpPr>
          <p:cNvPr id="17" name="Gerade Verbindung 16"/>
          <p:cNvCxnSpPr/>
          <p:nvPr/>
        </p:nvCxnSpPr>
        <p:spPr>
          <a:xfrm flipV="1">
            <a:off x="5724128" y="3573017"/>
            <a:ext cx="0" cy="22424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724128" y="3926314"/>
            <a:ext cx="2448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2010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Einweihung Spielplatz „Pestalozzistraße“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Fertigstellung Bushaltestelle Elisabethenstraße/</a:t>
            </a:r>
            <a:r>
              <a:rPr lang="de-DE" sz="1100" smtClean="0">
                <a:solidFill>
                  <a:schemeClr val="bg1"/>
                </a:solidFill>
              </a:rPr>
              <a:t>Naunheimer</a:t>
            </a:r>
            <a:r>
              <a:rPr lang="de-DE" sz="1100" dirty="0" smtClean="0">
                <a:solidFill>
                  <a:schemeClr val="bg1"/>
                </a:solidFill>
              </a:rPr>
              <a:t> Str.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Fertigstellung und Inbetriebnahme Nachbarschaftszentrum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Stadtteilfest </a:t>
            </a:r>
            <a:r>
              <a:rPr lang="de-DE" sz="1100" dirty="0" err="1" smtClean="0">
                <a:solidFill>
                  <a:schemeClr val="bg1"/>
                </a:solidFill>
              </a:rPr>
              <a:t>Niedergirmes</a:t>
            </a:r>
            <a:endParaRPr lang="de-DE" sz="1100" dirty="0">
              <a:solidFill>
                <a:schemeClr val="bg1"/>
              </a:solidFill>
            </a:endParaRPr>
          </a:p>
        </p:txBody>
      </p:sp>
      <p:cxnSp>
        <p:nvCxnSpPr>
          <p:cNvPr id="20" name="Gerade Verbindung 19"/>
          <p:cNvCxnSpPr/>
          <p:nvPr/>
        </p:nvCxnSpPr>
        <p:spPr>
          <a:xfrm flipV="1">
            <a:off x="7164288" y="364014"/>
            <a:ext cx="0" cy="2848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7164288" y="48394"/>
            <a:ext cx="1800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2011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Besuch von Herrn Müntefering im Nachbarschaftszentrum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Modernisierung und Schaffung von </a:t>
            </a:r>
            <a:r>
              <a:rPr lang="de-DE" sz="1100" dirty="0" err="1" smtClean="0">
                <a:solidFill>
                  <a:schemeClr val="bg1"/>
                </a:solidFill>
              </a:rPr>
              <a:t>barriere</a:t>
            </a:r>
            <a:r>
              <a:rPr lang="de-DE" sz="1100" dirty="0" smtClean="0">
                <a:solidFill>
                  <a:schemeClr val="bg1"/>
                </a:solidFill>
              </a:rPr>
              <a:t>-freien Zugängen in der Georg-Lauber-Str. 6-10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Gestaltung Container auf den Spiel- und Sportanlagen durch Jugendliche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Beginn Ausbau und Fertigstellung Nieder-</a:t>
            </a:r>
            <a:r>
              <a:rPr lang="de-DE" sz="1100" dirty="0" err="1" smtClean="0">
                <a:solidFill>
                  <a:schemeClr val="bg1"/>
                </a:solidFill>
              </a:rPr>
              <a:t>girmeser</a:t>
            </a:r>
            <a:r>
              <a:rPr lang="de-DE" sz="1100" dirty="0" smtClean="0">
                <a:solidFill>
                  <a:schemeClr val="bg1"/>
                </a:solidFill>
              </a:rPr>
              <a:t> Weg</a:t>
            </a:r>
          </a:p>
          <a:p>
            <a:pPr marL="171450" indent="-171450">
              <a:buFontTx/>
              <a:buChar char="-"/>
            </a:pPr>
            <a:r>
              <a:rPr lang="de-DE" sz="1100" dirty="0" err="1" smtClean="0">
                <a:solidFill>
                  <a:schemeClr val="bg1"/>
                </a:solidFill>
              </a:rPr>
              <a:t>Girmeser</a:t>
            </a:r>
            <a:r>
              <a:rPr lang="de-DE" sz="1100" dirty="0" smtClean="0">
                <a:solidFill>
                  <a:schemeClr val="bg1"/>
                </a:solidFill>
              </a:rPr>
              <a:t> Villa „Neueinweihung“ Umbau</a:t>
            </a:r>
            <a:endParaRPr lang="de-DE" sz="1100" dirty="0">
              <a:solidFill>
                <a:schemeClr val="bg1"/>
              </a:solidFill>
            </a:endParaRPr>
          </a:p>
        </p:txBody>
      </p:sp>
      <p:pic>
        <p:nvPicPr>
          <p:cNvPr id="1026" name="Picture 2" descr="Logo der Stadt Wetzl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934699"/>
            <a:ext cx="1296144" cy="66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Gerade Verbindung mit Pfeil 17"/>
          <p:cNvCxnSpPr/>
          <p:nvPr/>
        </p:nvCxnSpPr>
        <p:spPr>
          <a:xfrm>
            <a:off x="611560" y="3388350"/>
            <a:ext cx="8352928" cy="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251520" y="11663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„Soziale Stadt“ Wetzlar-</a:t>
            </a:r>
            <a:r>
              <a:rPr lang="de-DE" dirty="0" err="1" smtClean="0"/>
              <a:t>Niedergirmes</a:t>
            </a:r>
            <a:endParaRPr lang="de-DE" dirty="0" smtClean="0"/>
          </a:p>
          <a:p>
            <a:pPr algn="ctr"/>
            <a:r>
              <a:rPr lang="de-DE" i="1" dirty="0" smtClean="0"/>
              <a:t>Timeline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11922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/>
          <p:cNvCxnSpPr/>
          <p:nvPr/>
        </p:nvCxnSpPr>
        <p:spPr>
          <a:xfrm>
            <a:off x="323528" y="3388350"/>
            <a:ext cx="8136904" cy="9292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Logo der Stadt Wetzl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934699"/>
            <a:ext cx="1296144" cy="66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 flipV="1">
            <a:off x="827584" y="3501008"/>
            <a:ext cx="0" cy="27990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835249" y="3789040"/>
            <a:ext cx="280831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2012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Personeller Wechsel </a:t>
            </a:r>
            <a:r>
              <a:rPr lang="de-DE" sz="1100" smtClean="0">
                <a:solidFill>
                  <a:schemeClr val="bg1"/>
                </a:solidFill>
              </a:rPr>
              <a:t>im Quartiers-management/Nachbarschaftszentrum</a:t>
            </a:r>
            <a:endParaRPr lang="de-DE" sz="1100" dirty="0" smtClean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Abbruch des Gebäudes </a:t>
            </a:r>
            <a:r>
              <a:rPr lang="de-DE" sz="1100" dirty="0" err="1" smtClean="0">
                <a:solidFill>
                  <a:schemeClr val="bg1"/>
                </a:solidFill>
              </a:rPr>
              <a:t>Niedergirmeser</a:t>
            </a:r>
            <a:r>
              <a:rPr lang="de-DE" sz="1100" dirty="0" smtClean="0">
                <a:solidFill>
                  <a:schemeClr val="bg1"/>
                </a:solidFill>
              </a:rPr>
              <a:t> Weg 11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Wahl des neuen Stadtteilbeirates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Verschiedenste Veranstaltungen im NBZ im Rahmen des Hessentages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Aktion des Jugendzentrums auf dem Spielplatz „</a:t>
            </a:r>
            <a:r>
              <a:rPr lang="de-DE" sz="1100" dirty="0" err="1" smtClean="0">
                <a:solidFill>
                  <a:schemeClr val="bg1"/>
                </a:solidFill>
              </a:rPr>
              <a:t>Girmeser</a:t>
            </a:r>
            <a:r>
              <a:rPr lang="de-DE" sz="1100" dirty="0" smtClean="0">
                <a:solidFill>
                  <a:schemeClr val="bg1"/>
                </a:solidFill>
              </a:rPr>
              <a:t> Land“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Müllsammelaktion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Fertigstellung und Inbetriebnahme </a:t>
            </a:r>
            <a:r>
              <a:rPr lang="de-DE" sz="1100" dirty="0" err="1" smtClean="0">
                <a:solidFill>
                  <a:schemeClr val="bg1"/>
                </a:solidFill>
              </a:rPr>
              <a:t>KiFaZ</a:t>
            </a:r>
            <a:endParaRPr lang="de-DE" sz="1100" dirty="0" smtClean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Abschlussplanung Einbahnstraßenregelung im Bereich Fröbelstraße zwischen </a:t>
            </a:r>
            <a:r>
              <a:rPr lang="de-DE" sz="1100" dirty="0" err="1" smtClean="0">
                <a:solidFill>
                  <a:schemeClr val="bg1"/>
                </a:solidFill>
              </a:rPr>
              <a:t>Siechhof</a:t>
            </a:r>
            <a:r>
              <a:rPr lang="de-DE" sz="1100" dirty="0" smtClean="0">
                <a:solidFill>
                  <a:schemeClr val="bg1"/>
                </a:solidFill>
              </a:rPr>
              <a:t>- und </a:t>
            </a:r>
            <a:r>
              <a:rPr lang="de-DE" sz="1100" dirty="0" err="1" smtClean="0">
                <a:solidFill>
                  <a:schemeClr val="bg1"/>
                </a:solidFill>
              </a:rPr>
              <a:t>Steubenstraße</a:t>
            </a:r>
            <a:endParaRPr lang="de-DE" sz="1100" dirty="0">
              <a:solidFill>
                <a:schemeClr val="bg1"/>
              </a:solidFill>
            </a:endParaRPr>
          </a:p>
        </p:txBody>
      </p:sp>
      <p:cxnSp>
        <p:nvCxnSpPr>
          <p:cNvPr id="16" name="Gerade Verbindung 15"/>
          <p:cNvCxnSpPr/>
          <p:nvPr/>
        </p:nvCxnSpPr>
        <p:spPr>
          <a:xfrm flipV="1">
            <a:off x="1979712" y="1268760"/>
            <a:ext cx="0" cy="19442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1979712" y="980728"/>
            <a:ext cx="29523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2013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Folgenutzung des Einkaufscenters Ecke </a:t>
            </a:r>
            <a:r>
              <a:rPr lang="de-DE" sz="1100" dirty="0" err="1" smtClean="0">
                <a:solidFill>
                  <a:schemeClr val="bg1"/>
                </a:solidFill>
              </a:rPr>
              <a:t>Dammstr</a:t>
            </a:r>
            <a:r>
              <a:rPr lang="de-DE" sz="1100" dirty="0" smtClean="0">
                <a:solidFill>
                  <a:schemeClr val="bg1"/>
                </a:solidFill>
              </a:rPr>
              <a:t>./</a:t>
            </a:r>
            <a:r>
              <a:rPr lang="de-DE" sz="1100" dirty="0" err="1" smtClean="0">
                <a:solidFill>
                  <a:schemeClr val="bg1"/>
                </a:solidFill>
              </a:rPr>
              <a:t>Naunheimer</a:t>
            </a:r>
            <a:r>
              <a:rPr lang="de-DE" sz="1100" dirty="0" smtClean="0">
                <a:solidFill>
                  <a:schemeClr val="bg1"/>
                </a:solidFill>
              </a:rPr>
              <a:t> Str. mit Einrichtung einer Poststelle im Nahversorgungsbetrieb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Beginn Herrichtung der Zuwegung Dammstraße zum Nahversorgungszentrum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Beginn Ausbau Fröbelstr.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Einweihung Außenanlage Kinderhort/Weingartenstr.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Einweihung Fröbelstr./Multifunktionsfeld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Graffiti </a:t>
            </a:r>
            <a:r>
              <a:rPr lang="de-DE" sz="1100" dirty="0" err="1" smtClean="0">
                <a:solidFill>
                  <a:schemeClr val="bg1"/>
                </a:solidFill>
              </a:rPr>
              <a:t>Dammstr</a:t>
            </a:r>
            <a:r>
              <a:rPr lang="de-DE" sz="1100" dirty="0" smtClean="0">
                <a:solidFill>
                  <a:schemeClr val="bg1"/>
                </a:solidFill>
              </a:rPr>
              <a:t>.  in Zusammenarbeit mit Werner-von Siemens-Schule</a:t>
            </a:r>
          </a:p>
        </p:txBody>
      </p:sp>
      <p:cxnSp>
        <p:nvCxnSpPr>
          <p:cNvPr id="22" name="Gerade Verbindung 21"/>
          <p:cNvCxnSpPr/>
          <p:nvPr/>
        </p:nvCxnSpPr>
        <p:spPr>
          <a:xfrm flipV="1">
            <a:off x="4427984" y="3544305"/>
            <a:ext cx="0" cy="25489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251520" y="11663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„Soziale Stadt“ Wetzlar-</a:t>
            </a:r>
            <a:r>
              <a:rPr lang="de-DE" dirty="0" err="1" smtClean="0"/>
              <a:t>Niedergirmes</a:t>
            </a:r>
            <a:endParaRPr lang="de-DE" dirty="0" smtClean="0"/>
          </a:p>
          <a:p>
            <a:pPr algn="ctr"/>
            <a:r>
              <a:rPr lang="de-DE" i="1" dirty="0" smtClean="0"/>
              <a:t>Timeline</a:t>
            </a:r>
            <a:endParaRPr lang="de-DE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4464174" y="4210923"/>
            <a:ext cx="306015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2014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Öffentliche Veranstaltung zum Thema „Spielsucht/Spielhallen“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Planungsgespräch Umgestaltung Schulhof „Geschwister-Scholl-Schule“ mit Lahn-Dill-Kreis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Landesarbeitsgemeinschaft macht Quartiersmanagement-Treffen Hessen im Nachbarschaftszentrum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Planungsgespräch „Fahrradwerkstatt“ Schulstraße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Scheckübergabe Eröffnung Fahrradwerkstatt</a:t>
            </a:r>
          </a:p>
        </p:txBody>
      </p:sp>
      <p:cxnSp>
        <p:nvCxnSpPr>
          <p:cNvPr id="28" name="Gerade Verbindung 27"/>
          <p:cNvCxnSpPr/>
          <p:nvPr/>
        </p:nvCxnSpPr>
        <p:spPr>
          <a:xfrm flipV="1">
            <a:off x="5436096" y="439797"/>
            <a:ext cx="0" cy="28338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5436096" y="273794"/>
            <a:ext cx="30603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2015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Staatsministerin Priska Hinz besuchte </a:t>
            </a:r>
            <a:r>
              <a:rPr lang="de-DE" sz="1100" dirty="0" err="1" smtClean="0">
                <a:solidFill>
                  <a:schemeClr val="bg1"/>
                </a:solidFill>
              </a:rPr>
              <a:t>Niedergirmes</a:t>
            </a:r>
            <a:r>
              <a:rPr lang="de-DE" sz="1100" dirty="0" smtClean="0">
                <a:solidFill>
                  <a:schemeClr val="bg1"/>
                </a:solidFill>
              </a:rPr>
              <a:t> und übergab den Förderbescheid 2014 für das Schüler- und Betreuungszentrum</a:t>
            </a:r>
          </a:p>
          <a:p>
            <a:pPr marL="171450" indent="-171450">
              <a:buFontTx/>
              <a:buChar char="-"/>
            </a:pPr>
            <a:r>
              <a:rPr lang="de-DE" sz="1100" dirty="0" err="1" smtClean="0">
                <a:solidFill>
                  <a:schemeClr val="bg1"/>
                </a:solidFill>
              </a:rPr>
              <a:t>Niedergirmeser</a:t>
            </a:r>
            <a:r>
              <a:rPr lang="de-DE" sz="1100" dirty="0" smtClean="0">
                <a:solidFill>
                  <a:schemeClr val="bg1"/>
                </a:solidFill>
              </a:rPr>
              <a:t> Vereine starten Angebote im Nachbarschaftszentrum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Thema: Soziale Wohnraumversorgung für Wetzlar und Stadtteile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Komplementärfinanzierung von Arbeitsgelegenheiten bei der Ev. Kirchengemeinde </a:t>
            </a:r>
            <a:r>
              <a:rPr lang="de-DE" sz="1100" dirty="0" err="1" smtClean="0">
                <a:solidFill>
                  <a:schemeClr val="bg1"/>
                </a:solidFill>
              </a:rPr>
              <a:t>Niedergirmes</a:t>
            </a:r>
            <a:endParaRPr lang="de-DE" sz="1100" dirty="0" smtClean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Rahmenplan Bahnhofstraße : Erörterung des Sachstandes und Ergebnisse der Öffentlichkeitsbeteiligung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Barrierefreier Ausbau von Bushaltestellen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Planung: IKEA, Umgestaltung der „Geschwister-Scholl-Schule“, Schülerzentrum </a:t>
            </a:r>
          </a:p>
          <a:p>
            <a:pPr marL="171450" indent="-171450">
              <a:buFontTx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Stadtteilbeiratssitzung</a:t>
            </a:r>
            <a:endParaRPr lang="de-DE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1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/>
          <p:cNvCxnSpPr>
            <a:endCxn id="5" idx="1"/>
          </p:cNvCxnSpPr>
          <p:nvPr/>
        </p:nvCxnSpPr>
        <p:spPr>
          <a:xfrm>
            <a:off x="323528" y="3388350"/>
            <a:ext cx="8136904" cy="9292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8460432" y="32129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de-DE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Logo der Stadt Wetzl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934699"/>
            <a:ext cx="1296144" cy="66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7"/>
          <p:cNvCxnSpPr/>
          <p:nvPr/>
        </p:nvCxnSpPr>
        <p:spPr>
          <a:xfrm flipV="1">
            <a:off x="827584" y="3501008"/>
            <a:ext cx="0" cy="27990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1995686" y="1340768"/>
            <a:ext cx="28083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2017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Stadtteilfest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„20 Jahre Stadtbezirkskonferenz </a:t>
            </a:r>
            <a:r>
              <a:rPr lang="de-DE" sz="1100" dirty="0" err="1" smtClean="0">
                <a:solidFill>
                  <a:schemeClr val="bg1"/>
                </a:solidFill>
              </a:rPr>
              <a:t>Niedergirmes</a:t>
            </a:r>
            <a:r>
              <a:rPr lang="de-DE" sz="1100" dirty="0" smtClean="0">
                <a:solidFill>
                  <a:schemeClr val="bg1"/>
                </a:solidFill>
              </a:rPr>
              <a:t>“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Stadtteilbeiratssitzung</a:t>
            </a:r>
          </a:p>
        </p:txBody>
      </p:sp>
      <p:cxnSp>
        <p:nvCxnSpPr>
          <p:cNvPr id="16" name="Gerade Verbindung 15"/>
          <p:cNvCxnSpPr/>
          <p:nvPr/>
        </p:nvCxnSpPr>
        <p:spPr>
          <a:xfrm flipV="1">
            <a:off x="1979712" y="1268760"/>
            <a:ext cx="0" cy="19442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831032" y="3582308"/>
            <a:ext cx="295232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2016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Besuch hessischer Landtagsabgeordneter der Koalition im Quartier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Schulhofumgestaltung „Scholl-Schule“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Benennung „Mitglieder Stadtteilbeirat“ / Neue Legislaturperiode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Beschluss Bau Schülerzentrum</a:t>
            </a:r>
            <a:endParaRPr lang="de-DE" sz="1100" dirty="0" smtClean="0">
              <a:solidFill>
                <a:schemeClr val="bg1"/>
              </a:solidFill>
            </a:endParaRPr>
          </a:p>
        </p:txBody>
      </p:sp>
      <p:cxnSp>
        <p:nvCxnSpPr>
          <p:cNvPr id="22" name="Gerade Verbindung 21"/>
          <p:cNvCxnSpPr/>
          <p:nvPr/>
        </p:nvCxnSpPr>
        <p:spPr>
          <a:xfrm flipV="1">
            <a:off x="4427984" y="3544305"/>
            <a:ext cx="0" cy="25489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251520" y="11663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„Soziale Stadt“ Wetzlar-</a:t>
            </a:r>
            <a:r>
              <a:rPr lang="de-DE" dirty="0" err="1" smtClean="0"/>
              <a:t>Niedergirmes</a:t>
            </a:r>
            <a:endParaRPr lang="de-DE" dirty="0" smtClean="0"/>
          </a:p>
          <a:p>
            <a:pPr algn="ctr"/>
            <a:r>
              <a:rPr lang="de-DE" i="1" dirty="0" smtClean="0"/>
              <a:t>Timeline</a:t>
            </a:r>
            <a:endParaRPr lang="de-DE" i="1" dirty="0"/>
          </a:p>
        </p:txBody>
      </p:sp>
      <p:sp>
        <p:nvSpPr>
          <p:cNvPr id="26" name="Textfeld 25"/>
          <p:cNvSpPr txBox="1"/>
          <p:nvPr/>
        </p:nvSpPr>
        <p:spPr>
          <a:xfrm>
            <a:off x="4467572" y="3583181"/>
            <a:ext cx="306015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i="1" dirty="0" smtClean="0">
                <a:solidFill>
                  <a:schemeClr val="bg1"/>
                </a:solidFill>
              </a:rPr>
              <a:t>2018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März: Andrea Weber scheidet aus, Chantal Mayer beginnt als neue Quartiersmanagerin</a:t>
            </a:r>
          </a:p>
          <a:p>
            <a:pPr marL="171450" indent="-171450">
              <a:buSzPct val="50000"/>
              <a:buFont typeface="Symbol" panose="05050102010706020507" pitchFamily="18" charset="2"/>
              <a:buChar char="-"/>
            </a:pPr>
            <a:r>
              <a:rPr lang="de-DE" sz="1100" dirty="0" smtClean="0">
                <a:solidFill>
                  <a:schemeClr val="bg1"/>
                </a:solidFill>
              </a:rPr>
              <a:t>geplant Mai: Fertigstellung Schülerzentrum für Ganztagsbetreuung</a:t>
            </a:r>
            <a:endParaRPr lang="de-DE" sz="1100" dirty="0" smtClean="0">
              <a:solidFill>
                <a:schemeClr val="bg1"/>
              </a:solidFill>
            </a:endParaRPr>
          </a:p>
        </p:txBody>
      </p:sp>
      <p:cxnSp>
        <p:nvCxnSpPr>
          <p:cNvPr id="28" name="Gerade Verbindung 27"/>
          <p:cNvCxnSpPr/>
          <p:nvPr/>
        </p:nvCxnSpPr>
        <p:spPr>
          <a:xfrm flipV="1">
            <a:off x="5436096" y="620688"/>
            <a:ext cx="0" cy="26529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5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Bildschirmpräsentation (4:3)</PresentationFormat>
  <Paragraphs>88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Company>Magistrat der Stadt Wetzlar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Knetsch, Lukas Benedikt</dc:creator>
  <cp:lastModifiedBy>Gesang, Tabea</cp:lastModifiedBy>
  <cp:revision>35</cp:revision>
  <dcterms:created xsi:type="dcterms:W3CDTF">2016-02-15T09:03:35Z</dcterms:created>
  <dcterms:modified xsi:type="dcterms:W3CDTF">2018-04-25T11:12:17Z</dcterms:modified>
</cp:coreProperties>
</file>